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9" r:id="rId2"/>
    <p:sldId id="256" r:id="rId3"/>
    <p:sldId id="257" r:id="rId4"/>
    <p:sldId id="260" r:id="rId5"/>
    <p:sldId id="258" r:id="rId6"/>
    <p:sldId id="261" r:id="rId7"/>
    <p:sldId id="262" r:id="rId8"/>
  </p:sldIdLst>
  <p:sldSz cx="9144000" cy="6858000" type="screen4x3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8" autoAdjust="0"/>
    <p:restoredTop sz="94660"/>
  </p:normalViewPr>
  <p:slideViewPr>
    <p:cSldViewPr>
      <p:cViewPr>
        <p:scale>
          <a:sx n="70" d="100"/>
          <a:sy n="70" d="100"/>
        </p:scale>
        <p:origin x="133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jpg>
</file>

<file path=ppt/media/image5.jp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AB26D7-80BA-49AF-A472-2E3698863E46}" type="datetimeFigureOut">
              <a:rPr lang="en-US" smtClean="0"/>
              <a:t>2/21/2020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6788-257D-4CB2-BFB7-4961A3495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84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F26788-257D-4CB2-BFB7-4961A3495FA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769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1746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4904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66808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7188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286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641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1753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3689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4415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81670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3944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FF1DB-B95C-41CB-AB05-99D3D49C12FC}" type="datetimeFigureOut">
              <a:rPr lang="id-ID" smtClean="0"/>
              <a:t>21/02/2020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88CB5-EE6F-4AC0-88F2-1F2A314408E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944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78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51"/>
          <a:stretch/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1561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7" name="River Sound Effect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66703.8333"/>
                  <p14:fade in="250" out="325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24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938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2"/>
          <a:stretch/>
        </p:blipFill>
        <p:spPr>
          <a:xfrm>
            <a:off x="0" y="0"/>
            <a:ext cx="9144000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5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91"/>
          <a:stretch/>
        </p:blipFill>
        <p:spPr>
          <a:xfrm>
            <a:off x="0" y="0"/>
            <a:ext cx="9144000" cy="685799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30" y="-819472"/>
            <a:ext cx="9001000" cy="798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48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51"/>
          <a:stretch/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1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91"/>
          <a:stretch/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-819472"/>
            <a:ext cx="9001000" cy="798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77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1</Words>
  <Application>Microsoft Office PowerPoint</Application>
  <PresentationFormat>On-screen Show (4:3)</PresentationFormat>
  <Paragraphs>1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USER-ASUS</dc:creator>
  <cp:lastModifiedBy>Win~X</cp:lastModifiedBy>
  <cp:revision>9</cp:revision>
  <dcterms:created xsi:type="dcterms:W3CDTF">2020-02-21T09:43:27Z</dcterms:created>
  <dcterms:modified xsi:type="dcterms:W3CDTF">2020-02-22T09:09:13Z</dcterms:modified>
</cp:coreProperties>
</file>

<file path=docProps/thumbnail.jpeg>
</file>